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E1946-03E6-41CC-9689-A55FD317A0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4825" y="1143000"/>
            <a:ext cx="6268246" cy="31340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/>
              <a:t>Space Technology Day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0A0796-2208-41A3-8214-CF2ABC4F6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4825" y="4473677"/>
            <a:ext cx="6268246" cy="12681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/>
              <a:t>11/22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5476F4-B129-4326-B594-6A65E776B9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44"/>
          <a:stretch/>
        </p:blipFill>
        <p:spPr>
          <a:xfrm>
            <a:off x="1109764" y="1113063"/>
            <a:ext cx="3531062" cy="46287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4711AB-B19B-4D17-8B5E-95DA397A876B}"/>
              </a:ext>
            </a:extLst>
          </p:cNvPr>
          <p:cNvSpPr txBox="1"/>
          <p:nvPr/>
        </p:nvSpPr>
        <p:spPr>
          <a:xfrm>
            <a:off x="369116" y="6526635"/>
            <a:ext cx="1048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8ETS1.2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26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351EEE-589B-40BB-94F3-4DC71DC49D51}"/>
              </a:ext>
            </a:extLst>
          </p:cNvPr>
          <p:cNvSpPr txBox="1"/>
          <p:nvPr/>
        </p:nvSpPr>
        <p:spPr>
          <a:xfrm>
            <a:off x="562062" y="335560"/>
            <a:ext cx="838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DQ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3B21C3-06E5-4FAA-9A2E-F80DF576A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679" y="335560"/>
            <a:ext cx="8503375" cy="2574041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240D004-E89E-4A82-BE6E-4A4BCAA61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011540"/>
              </p:ext>
            </p:extLst>
          </p:nvPr>
        </p:nvGraphicFramePr>
        <p:xfrm>
          <a:off x="139960" y="3538410"/>
          <a:ext cx="12052040" cy="25751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52040">
                  <a:extLst>
                    <a:ext uri="{9D8B030D-6E8A-4147-A177-3AD203B41FA5}">
                      <a16:colId xmlns:a16="http://schemas.microsoft.com/office/drawing/2014/main" val="23949790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A.  Step One: The Big Bang occurred resulting in the rapid expansion of our universe.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Step Two: Solar systems began to form not long after the Big Bang.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Step Three: Our solar system was the very first one to form.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Step Four: Today, dark energy is pushing all other solar systems away from our sun.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39062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B.  Step One: Gravity pulled together atoms in a nebula into larger and larger clumps.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Step Two: The largest clump of matter (mostly hydrogen) began to heat up.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Step Three: Nuclear fusion occurred in this largest clump, and a star was formed.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Step Four: Smaller clumps of matter around the star formed into planets.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73023695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B248D756-3B2D-47C7-A82F-79964FC80D05}"/>
              </a:ext>
            </a:extLst>
          </p:cNvPr>
          <p:cNvSpPr/>
          <p:nvPr/>
        </p:nvSpPr>
        <p:spPr>
          <a:xfrm>
            <a:off x="70253" y="4826000"/>
            <a:ext cx="983617" cy="3693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8FD312-696D-4042-92B0-DB6EC74DAD0C}"/>
              </a:ext>
            </a:extLst>
          </p:cNvPr>
          <p:cNvSpPr txBox="1"/>
          <p:nvPr/>
        </p:nvSpPr>
        <p:spPr>
          <a:xfrm>
            <a:off x="369116" y="6526635"/>
            <a:ext cx="1048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8ETS1.2</a:t>
            </a:r>
          </a:p>
        </p:txBody>
      </p:sp>
    </p:spTree>
    <p:extLst>
      <p:ext uri="{BB962C8B-B14F-4D97-AF65-F5344CB8AC3E}">
        <p14:creationId xmlns:p14="http://schemas.microsoft.com/office/powerpoint/2010/main" val="73083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FFEA4-327E-498A-A0AC-7C46224D4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947" y="588786"/>
            <a:ext cx="4351025" cy="2283824"/>
          </a:xfrm>
        </p:spPr>
        <p:txBody>
          <a:bodyPr/>
          <a:lstStyle/>
          <a:p>
            <a:r>
              <a:rPr lang="en-US" dirty="0"/>
              <a:t>Space Technologies Nearpod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4B5955-8DC2-4D78-8C87-3BD7E8BCE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7C5561F-9446-4FC5-B271-AC37E218A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359426"/>
              </p:ext>
            </p:extLst>
          </p:nvPr>
        </p:nvGraphicFramePr>
        <p:xfrm>
          <a:off x="6573978" y="1427844"/>
          <a:ext cx="5378534" cy="4357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4426">
                  <a:extLst>
                    <a:ext uri="{9D8B030D-6E8A-4147-A177-3AD203B41FA5}">
                      <a16:colId xmlns:a16="http://schemas.microsoft.com/office/drawing/2014/main" val="3054259871"/>
                    </a:ext>
                  </a:extLst>
                </a:gridCol>
                <a:gridCol w="1344426">
                  <a:extLst>
                    <a:ext uri="{9D8B030D-6E8A-4147-A177-3AD203B41FA5}">
                      <a16:colId xmlns:a16="http://schemas.microsoft.com/office/drawing/2014/main" val="623004347"/>
                    </a:ext>
                  </a:extLst>
                </a:gridCol>
                <a:gridCol w="1344841">
                  <a:extLst>
                    <a:ext uri="{9D8B030D-6E8A-4147-A177-3AD203B41FA5}">
                      <a16:colId xmlns:a16="http://schemas.microsoft.com/office/drawing/2014/main" val="3202477020"/>
                    </a:ext>
                  </a:extLst>
                </a:gridCol>
                <a:gridCol w="1344841">
                  <a:extLst>
                    <a:ext uri="{9D8B030D-6E8A-4147-A177-3AD203B41FA5}">
                      <a16:colId xmlns:a16="http://schemas.microsoft.com/office/drawing/2014/main" val="3358136924"/>
                    </a:ext>
                  </a:extLst>
                </a:gridCol>
              </a:tblGrid>
              <a:tr h="7052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Name of Technology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What is the technology used for?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How does it work?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Advantages and disadvantages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extLst>
                  <a:ext uri="{0D108BD9-81ED-4DB2-BD59-A6C34878D82A}">
                    <a16:rowId xmlns:a16="http://schemas.microsoft.com/office/drawing/2014/main" val="3838178674"/>
                  </a:ext>
                </a:extLst>
              </a:tr>
              <a:tr h="91296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Telescope</a:t>
                      </a:r>
                      <a:endParaRPr lang="en-US" sz="6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extLst>
                  <a:ext uri="{0D108BD9-81ED-4DB2-BD59-A6C34878D82A}">
                    <a16:rowId xmlns:a16="http://schemas.microsoft.com/office/drawing/2014/main" val="2108513844"/>
                  </a:ext>
                </a:extLst>
              </a:tr>
              <a:tr h="91296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Spectroscope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extLst>
                  <a:ext uri="{0D108BD9-81ED-4DB2-BD59-A6C34878D82A}">
                    <a16:rowId xmlns:a16="http://schemas.microsoft.com/office/drawing/2014/main" val="2289152609"/>
                  </a:ext>
                </a:extLst>
              </a:tr>
              <a:tr h="91296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Satellites</a:t>
                      </a:r>
                      <a:endParaRPr lang="en-US" sz="6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extLst>
                  <a:ext uri="{0D108BD9-81ED-4DB2-BD59-A6C34878D82A}">
                    <a16:rowId xmlns:a16="http://schemas.microsoft.com/office/drawing/2014/main" val="1209819622"/>
                  </a:ext>
                </a:extLst>
              </a:tr>
              <a:tr h="91296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Space Probes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43" marR="39343" marT="0" marB="0"/>
                </a:tc>
                <a:extLst>
                  <a:ext uri="{0D108BD9-81ED-4DB2-BD59-A6C34878D82A}">
                    <a16:rowId xmlns:a16="http://schemas.microsoft.com/office/drawing/2014/main" val="390798989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BEEAAEE-6A26-4965-8D98-21A570F9B409}"/>
              </a:ext>
            </a:extLst>
          </p:cNvPr>
          <p:cNvSpPr txBox="1"/>
          <p:nvPr/>
        </p:nvSpPr>
        <p:spPr>
          <a:xfrm>
            <a:off x="737118" y="2967135"/>
            <a:ext cx="50012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period   TN8BF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period  CRYDX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period  5Y6PR</a:t>
            </a:r>
          </a:p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period  GSH7C</a:t>
            </a:r>
          </a:p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period  G3Q4L</a:t>
            </a:r>
          </a:p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period  XNJ32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9ED5DC-AFEB-4304-B7F3-49776F13F46C}"/>
              </a:ext>
            </a:extLst>
          </p:cNvPr>
          <p:cNvSpPr txBox="1"/>
          <p:nvPr/>
        </p:nvSpPr>
        <p:spPr>
          <a:xfrm>
            <a:off x="737118" y="4961468"/>
            <a:ext cx="5001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Complete the </a:t>
            </a:r>
            <a:r>
              <a:rPr lang="en-US" dirty="0" err="1">
                <a:solidFill>
                  <a:schemeClr val="accent4"/>
                </a:solidFill>
              </a:rPr>
              <a:t>nearpod</a:t>
            </a:r>
            <a:r>
              <a:rPr lang="en-US" dirty="0">
                <a:solidFill>
                  <a:schemeClr val="accent4"/>
                </a:solidFill>
              </a:rPr>
              <a:t> with the code for your class period.  Fill in the table with information from the </a:t>
            </a:r>
            <a:r>
              <a:rPr lang="en-US" dirty="0" err="1">
                <a:solidFill>
                  <a:schemeClr val="accent4"/>
                </a:solidFill>
              </a:rPr>
              <a:t>nearpod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F1421B-0BE0-4D73-A702-E8AA11D71C33}"/>
              </a:ext>
            </a:extLst>
          </p:cNvPr>
          <p:cNvSpPr txBox="1"/>
          <p:nvPr/>
        </p:nvSpPr>
        <p:spPr>
          <a:xfrm>
            <a:off x="369116" y="6526635"/>
            <a:ext cx="1048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8ETS1.2</a:t>
            </a:r>
          </a:p>
        </p:txBody>
      </p:sp>
    </p:spTree>
    <p:extLst>
      <p:ext uri="{BB962C8B-B14F-4D97-AF65-F5344CB8AC3E}">
        <p14:creationId xmlns:p14="http://schemas.microsoft.com/office/powerpoint/2010/main" val="4142573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0DD8D-FF37-4AAB-B0A2-7CF9497D7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169" y="449588"/>
            <a:ext cx="10480576" cy="1383445"/>
          </a:xfrm>
        </p:spPr>
        <p:txBody>
          <a:bodyPr/>
          <a:lstStyle/>
          <a:p>
            <a:r>
              <a:rPr lang="en-US" dirty="0"/>
              <a:t>Complete the Celestial Observation Technology </a:t>
            </a:r>
            <a:r>
              <a:rPr lang="en-US" dirty="0" err="1"/>
              <a:t>nearpod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B495C-C6D6-4C3A-954D-0D688E6453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may use the back of the Space Technologies paper to take notes for this </a:t>
            </a:r>
            <a:r>
              <a:rPr lang="en-US" dirty="0" err="1"/>
              <a:t>nearpod</a:t>
            </a:r>
            <a:r>
              <a:rPr lang="en-US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6DEAAC-3CF5-408A-B3EF-A62FAAA77925}"/>
              </a:ext>
            </a:extLst>
          </p:cNvPr>
          <p:cNvSpPr txBox="1"/>
          <p:nvPr/>
        </p:nvSpPr>
        <p:spPr>
          <a:xfrm>
            <a:off x="4222494" y="1912690"/>
            <a:ext cx="39316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1</a:t>
            </a:r>
            <a:r>
              <a:rPr lang="en-US" sz="2400" baseline="30000" dirty="0">
                <a:solidFill>
                  <a:schemeClr val="accent4"/>
                </a:solidFill>
              </a:rPr>
              <a:t>st</a:t>
            </a:r>
            <a:r>
              <a:rPr lang="en-US" sz="2400" dirty="0">
                <a:solidFill>
                  <a:schemeClr val="accent4"/>
                </a:solidFill>
              </a:rPr>
              <a:t> period  U3ATB</a:t>
            </a:r>
          </a:p>
          <a:p>
            <a:r>
              <a:rPr lang="en-US" sz="2400" dirty="0">
                <a:solidFill>
                  <a:schemeClr val="accent4"/>
                </a:solidFill>
              </a:rPr>
              <a:t>2</a:t>
            </a:r>
            <a:r>
              <a:rPr lang="en-US" sz="2400" baseline="30000" dirty="0">
                <a:solidFill>
                  <a:schemeClr val="accent4"/>
                </a:solidFill>
              </a:rPr>
              <a:t>nd</a:t>
            </a:r>
            <a:r>
              <a:rPr lang="en-US" sz="2400" dirty="0">
                <a:solidFill>
                  <a:schemeClr val="accent4"/>
                </a:solidFill>
              </a:rPr>
              <a:t> period 5APUN</a:t>
            </a:r>
          </a:p>
          <a:p>
            <a:r>
              <a:rPr lang="en-US" sz="2400" dirty="0">
                <a:solidFill>
                  <a:schemeClr val="accent4"/>
                </a:solidFill>
              </a:rPr>
              <a:t>3</a:t>
            </a:r>
            <a:r>
              <a:rPr lang="en-US" sz="2400" baseline="30000" dirty="0">
                <a:solidFill>
                  <a:schemeClr val="accent4"/>
                </a:solidFill>
              </a:rPr>
              <a:t>rd</a:t>
            </a:r>
            <a:r>
              <a:rPr lang="en-US" sz="2400" dirty="0">
                <a:solidFill>
                  <a:schemeClr val="accent4"/>
                </a:solidFill>
              </a:rPr>
              <a:t> period LCN45</a:t>
            </a:r>
          </a:p>
          <a:p>
            <a:r>
              <a:rPr lang="en-US" sz="2400" dirty="0">
                <a:solidFill>
                  <a:schemeClr val="accent4"/>
                </a:solidFill>
              </a:rPr>
              <a:t>4</a:t>
            </a:r>
            <a:r>
              <a:rPr lang="en-US" sz="2400" baseline="30000" dirty="0">
                <a:solidFill>
                  <a:schemeClr val="accent4"/>
                </a:solidFill>
              </a:rPr>
              <a:t>th</a:t>
            </a:r>
            <a:r>
              <a:rPr lang="en-US" sz="2400" dirty="0">
                <a:solidFill>
                  <a:schemeClr val="accent4"/>
                </a:solidFill>
              </a:rPr>
              <a:t> period 9PB7Iv</a:t>
            </a:r>
          </a:p>
          <a:p>
            <a:r>
              <a:rPr lang="en-US" sz="2400" dirty="0">
                <a:solidFill>
                  <a:schemeClr val="accent4"/>
                </a:solidFill>
              </a:rPr>
              <a:t>6</a:t>
            </a:r>
            <a:r>
              <a:rPr lang="en-US" sz="2400" baseline="30000" dirty="0">
                <a:solidFill>
                  <a:schemeClr val="accent4"/>
                </a:solidFill>
              </a:rPr>
              <a:t>th</a:t>
            </a:r>
            <a:r>
              <a:rPr lang="en-US" sz="2400" dirty="0">
                <a:solidFill>
                  <a:schemeClr val="accent4"/>
                </a:solidFill>
              </a:rPr>
              <a:t> period 8HBNA</a:t>
            </a:r>
          </a:p>
          <a:p>
            <a:r>
              <a:rPr lang="en-US" sz="2400" dirty="0">
                <a:solidFill>
                  <a:schemeClr val="accent4"/>
                </a:solidFill>
              </a:rPr>
              <a:t>7</a:t>
            </a:r>
            <a:r>
              <a:rPr lang="en-US" sz="2400" baseline="30000" dirty="0">
                <a:solidFill>
                  <a:schemeClr val="accent4"/>
                </a:solidFill>
              </a:rPr>
              <a:t>th</a:t>
            </a:r>
            <a:r>
              <a:rPr lang="en-US" sz="2400" dirty="0">
                <a:solidFill>
                  <a:schemeClr val="accent4"/>
                </a:solidFill>
              </a:rPr>
              <a:t> period P5ATD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DBF54-EFAC-459E-8F26-73F888F68935}"/>
              </a:ext>
            </a:extLst>
          </p:cNvPr>
          <p:cNvSpPr txBox="1"/>
          <p:nvPr/>
        </p:nvSpPr>
        <p:spPr>
          <a:xfrm>
            <a:off x="369116" y="6526635"/>
            <a:ext cx="1048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8ETS1.2</a:t>
            </a:r>
          </a:p>
        </p:txBody>
      </p:sp>
    </p:spTree>
    <p:extLst>
      <p:ext uri="{BB962C8B-B14F-4D97-AF65-F5344CB8AC3E}">
        <p14:creationId xmlns:p14="http://schemas.microsoft.com/office/powerpoint/2010/main" val="3308610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Widescreen</PresentationFormat>
  <Paragraphs>71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Century Gothic</vt:lpstr>
      <vt:lpstr>Wingdings 3</vt:lpstr>
      <vt:lpstr>Ion Boardroom</vt:lpstr>
      <vt:lpstr>Space Technology Day 1</vt:lpstr>
      <vt:lpstr>PowerPoint Presentation</vt:lpstr>
      <vt:lpstr>Space Technologies Nearpod</vt:lpstr>
      <vt:lpstr>Complete the Celestial Observation Technology nearpod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Technology Day 1</dc:title>
  <dc:creator>Lisa Meek</dc:creator>
  <cp:lastModifiedBy>Lisa Meek</cp:lastModifiedBy>
  <cp:revision>1</cp:revision>
  <dcterms:created xsi:type="dcterms:W3CDTF">2021-11-15T16:14:25Z</dcterms:created>
  <dcterms:modified xsi:type="dcterms:W3CDTF">2021-11-15T16:14:41Z</dcterms:modified>
</cp:coreProperties>
</file>